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6" r:id="rId4"/>
    <p:sldId id="261" r:id="rId5"/>
    <p:sldId id="263" r:id="rId6"/>
    <p:sldId id="262" r:id="rId7"/>
    <p:sldId id="269" r:id="rId8"/>
    <p:sldId id="270" r:id="rId9"/>
    <p:sldId id="271" r:id="rId10"/>
    <p:sldId id="272" r:id="rId11"/>
    <p:sldId id="265" r:id="rId12"/>
    <p:sldId id="276" r:id="rId13"/>
    <p:sldId id="277" r:id="rId14"/>
    <p:sldId id="281" r:id="rId15"/>
    <p:sldId id="273" r:id="rId16"/>
    <p:sldId id="282" r:id="rId17"/>
    <p:sldId id="280" r:id="rId18"/>
    <p:sldId id="283" r:id="rId19"/>
    <p:sldId id="284" r:id="rId20"/>
    <p:sldId id="285" r:id="rId21"/>
    <p:sldId id="28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>
      <p:cViewPr varScale="1">
        <p:scale>
          <a:sx n="110" d="100"/>
          <a:sy n="110" d="100"/>
        </p:scale>
        <p:origin x="-210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* 로그인 화면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아이디</a:t>
            </a:r>
            <a:r>
              <a:rPr lang="en-US" altLang="ko-KR" sz="1000"/>
              <a:t>, </a:t>
            </a:r>
            <a:r>
              <a:rPr lang="ko-KR" altLang="en-US" sz="1000"/>
              <a:t>비밀번호를 입력하여 로그인을 시도한다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* </a:t>
            </a:r>
            <a:r>
              <a:rPr lang="ko-KR" altLang="en-US" sz="1000"/>
              <a:t>회원가입 화면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사용자 정보를 입력하여 회원가입을 합니다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※ </a:t>
            </a:r>
            <a:r>
              <a:rPr lang="ko-KR" altLang="en-US" sz="1000"/>
              <a:t>사용자 정보 </a:t>
            </a:r>
            <a:r>
              <a:rPr lang="en-US" altLang="ko-KR" sz="1000"/>
              <a:t>: </a:t>
            </a:r>
            <a:r>
              <a:rPr lang="ko-KR" altLang="en-US" sz="1000"/>
              <a:t>아이디</a:t>
            </a:r>
            <a:r>
              <a:rPr lang="en-US" altLang="ko-KR" sz="1000"/>
              <a:t>, </a:t>
            </a:r>
            <a:r>
              <a:rPr lang="ko-KR" altLang="en-US" sz="1000"/>
              <a:t>이메일</a:t>
            </a:r>
            <a:r>
              <a:rPr lang="en-US" altLang="ko-KR" sz="1000"/>
              <a:t>, </a:t>
            </a:r>
            <a:r>
              <a:rPr lang="ko-KR" altLang="en-US" sz="1000"/>
              <a:t>비밀번호</a:t>
            </a:r>
            <a:r>
              <a:rPr lang="en-US" altLang="ko-KR" sz="1000"/>
              <a:t>, </a:t>
            </a:r>
            <a:r>
              <a:rPr lang="ko-KR" altLang="en-US" sz="1000"/>
              <a:t>닉네임</a:t>
            </a:r>
            <a:r>
              <a:rPr lang="en-US" altLang="ko-KR" sz="1000"/>
              <a:t>, </a:t>
            </a:r>
            <a:r>
              <a:rPr lang="ko-KR" altLang="en-US" sz="1000"/>
              <a:t>핸드폰 번호</a:t>
            </a:r>
            <a:r>
              <a:rPr lang="en-US" altLang="ko-KR" sz="1000"/>
              <a:t>, </a:t>
            </a:r>
            <a:r>
              <a:rPr lang="ko-KR" altLang="en-US" sz="1000"/>
              <a:t>생년월일</a:t>
            </a:r>
            <a:r>
              <a:rPr lang="en-US" altLang="ko-KR" sz="1000"/>
              <a:t>, </a:t>
            </a:r>
            <a:r>
              <a:rPr lang="ko-KR" altLang="en-US" sz="1000"/>
              <a:t>성별</a:t>
            </a:r>
          </a:p>
          <a:p>
            <a:endParaRPr lang="ko-KR" altLang="en-US" sz="1000"/>
          </a:p>
          <a:p>
            <a:r>
              <a:rPr lang="ko-KR" altLang="en-US" sz="1000"/>
              <a:t>* 가게 정보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가게 정보를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	- </a:t>
            </a:r>
            <a:r>
              <a:rPr lang="ko-KR" altLang="en-US" sz="1000"/>
              <a:t>가게 이미지</a:t>
            </a:r>
            <a:r>
              <a:rPr lang="en-US" altLang="ko-KR" sz="1000"/>
              <a:t>, </a:t>
            </a:r>
            <a:r>
              <a:rPr lang="ko-KR" altLang="en-US" sz="1000"/>
              <a:t>가게 이름</a:t>
            </a:r>
            <a:r>
              <a:rPr lang="en-US" altLang="ko-KR" sz="1000"/>
              <a:t>, </a:t>
            </a:r>
            <a:r>
              <a:rPr lang="ko-KR" altLang="en-US" sz="1000"/>
              <a:t>가게 전화 번호</a:t>
            </a:r>
            <a:r>
              <a:rPr lang="en-US" altLang="ko-KR" sz="1000"/>
              <a:t>, </a:t>
            </a:r>
            <a:r>
              <a:rPr lang="ko-KR" altLang="en-US" sz="1000"/>
              <a:t>가게 주소</a:t>
            </a:r>
            <a:r>
              <a:rPr lang="en-US" altLang="ko-KR" sz="1000"/>
              <a:t>, </a:t>
            </a:r>
            <a:r>
              <a:rPr lang="ko-KR" altLang="en-US" sz="1000"/>
              <a:t>가게 소개</a:t>
            </a:r>
          </a:p>
          <a:p>
            <a:r>
              <a:rPr lang="ko-KR" altLang="en-US" sz="1000"/>
              <a:t>		</a:t>
            </a:r>
            <a:r>
              <a:rPr lang="en-US" altLang="ko-KR" sz="1000"/>
              <a:t>- </a:t>
            </a:r>
            <a:r>
              <a:rPr lang="ko-KR" altLang="en-US" sz="1000"/>
              <a:t>영업 시간</a:t>
            </a:r>
            <a:r>
              <a:rPr lang="en-US" altLang="ko-KR" sz="1000"/>
              <a:t>(</a:t>
            </a:r>
            <a:r>
              <a:rPr lang="ko-KR" altLang="en-US" sz="1000"/>
              <a:t>평일</a:t>
            </a:r>
            <a:r>
              <a:rPr lang="en-US" altLang="ko-KR" sz="1000"/>
              <a:t>, </a:t>
            </a:r>
            <a:r>
              <a:rPr lang="ko-KR" altLang="en-US" sz="1000"/>
              <a:t>주말 </a:t>
            </a:r>
            <a:r>
              <a:rPr lang="en-US" altLang="ko-KR" sz="1000"/>
              <a:t>- open, break, close), </a:t>
            </a:r>
            <a:r>
              <a:rPr lang="ko-KR" altLang="en-US" sz="1000"/>
              <a:t>테이블 수</a:t>
            </a:r>
            <a:r>
              <a:rPr lang="en-US" altLang="ko-KR" sz="1000"/>
              <a:t>,</a:t>
            </a:r>
          </a:p>
          <a:p>
            <a:r>
              <a:rPr lang="en-US" altLang="ko-KR" sz="1000"/>
              <a:t>		  </a:t>
            </a:r>
            <a:r>
              <a:rPr lang="ko-KR" altLang="en-US" sz="1000"/>
              <a:t>마지막 주문시간</a:t>
            </a:r>
            <a:r>
              <a:rPr lang="en-US" altLang="ko-KR" sz="1000"/>
              <a:t>(</a:t>
            </a:r>
            <a:r>
              <a:rPr lang="ko-KR" altLang="en-US" sz="1000"/>
              <a:t>평일</a:t>
            </a:r>
            <a:r>
              <a:rPr lang="en-US" altLang="ko-KR" sz="1000"/>
              <a:t>, </a:t>
            </a:r>
            <a:r>
              <a:rPr lang="ko-KR" altLang="en-US" sz="1000"/>
              <a:t>주말 </a:t>
            </a:r>
            <a:r>
              <a:rPr lang="en-US" altLang="ko-KR" sz="1000"/>
              <a:t>- last order),</a:t>
            </a:r>
          </a:p>
          <a:p>
            <a:r>
              <a:rPr lang="en-US" altLang="ko-KR" sz="1000"/>
              <a:t>		- </a:t>
            </a:r>
            <a:r>
              <a:rPr lang="ko-KR" altLang="en-US" sz="1000"/>
              <a:t>예약수</a:t>
            </a:r>
            <a:r>
              <a:rPr lang="en-US" altLang="ko-KR" sz="1000"/>
              <a:t>, </a:t>
            </a:r>
            <a:r>
              <a:rPr lang="ko-KR" altLang="en-US" sz="1000"/>
              <a:t>평균 별점 </a:t>
            </a:r>
            <a:r>
              <a:rPr lang="en-US" altLang="ko-KR" sz="1000"/>
              <a:t>- </a:t>
            </a:r>
            <a:r>
              <a:rPr lang="ko-KR" altLang="en-US" sz="1000"/>
              <a:t>리뷰수</a:t>
            </a:r>
          </a:p>
          <a:p>
            <a:r>
              <a:rPr lang="ko-KR" altLang="en-US" sz="1000"/>
              <a:t>		</a:t>
            </a:r>
            <a:r>
              <a:rPr lang="en-US" altLang="ko-KR" sz="1000"/>
              <a:t>- </a:t>
            </a:r>
            <a:r>
              <a:rPr lang="ko-KR" altLang="en-US" sz="1000"/>
              <a:t>지도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메뉴판 정보를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</a:t>
            </a:r>
            <a:r>
              <a:rPr lang="ko-KR" altLang="en-US" sz="1000"/>
              <a:t>가계 통계를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</a:t>
            </a:r>
            <a:r>
              <a:rPr lang="ko-KR" altLang="en-US" sz="1000"/>
              <a:t>리뷰 리스트를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</a:t>
            </a:r>
            <a:r>
              <a:rPr lang="ko-KR" altLang="en-US" sz="1000"/>
              <a:t>예약하기 버튼을 눌러 예약할 수 있다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* </a:t>
            </a:r>
            <a:r>
              <a:rPr lang="ko-KR" altLang="en-US" sz="1000"/>
              <a:t>메뉴판 정보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메뉴판</a:t>
            </a:r>
            <a:r>
              <a:rPr lang="en-US" altLang="ko-KR" sz="1000"/>
              <a:t>(</a:t>
            </a:r>
            <a:r>
              <a:rPr lang="ko-KR" altLang="en-US" sz="1000"/>
              <a:t>상품 정보</a:t>
            </a:r>
            <a:r>
              <a:rPr lang="en-US" altLang="ko-KR" sz="1000"/>
              <a:t>)</a:t>
            </a:r>
            <a:r>
              <a:rPr lang="ko-KR" altLang="en-US" sz="1000"/>
              <a:t>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	- </a:t>
            </a:r>
            <a:r>
              <a:rPr lang="ko-KR" altLang="en-US" sz="1000"/>
              <a:t>상품 이미지</a:t>
            </a:r>
            <a:r>
              <a:rPr lang="en-US" altLang="ko-KR" sz="1000"/>
              <a:t>, </a:t>
            </a:r>
            <a:r>
              <a:rPr lang="ko-KR" altLang="en-US" sz="1000"/>
              <a:t>상품 카테고리</a:t>
            </a:r>
            <a:r>
              <a:rPr lang="en-US" altLang="ko-KR" sz="1000"/>
              <a:t>, </a:t>
            </a:r>
            <a:r>
              <a:rPr lang="ko-KR" altLang="en-US" sz="1000"/>
              <a:t>상품 이름</a:t>
            </a:r>
            <a:r>
              <a:rPr lang="en-US" altLang="ko-KR" sz="1000"/>
              <a:t>, </a:t>
            </a:r>
            <a:r>
              <a:rPr lang="ko-KR" altLang="en-US" sz="1000"/>
              <a:t>상품 가격</a:t>
            </a:r>
            <a:r>
              <a:rPr lang="en-US" altLang="ko-KR" sz="1000"/>
              <a:t>, </a:t>
            </a:r>
            <a:r>
              <a:rPr lang="ko-KR" altLang="en-US" sz="1000"/>
              <a:t>상품 소개</a:t>
            </a:r>
          </a:p>
          <a:p>
            <a:r>
              <a:rPr lang="ko-KR" altLang="en-US" sz="1000"/>
              <a:t>		</a:t>
            </a:r>
            <a:r>
              <a:rPr lang="en-US" altLang="ko-KR" sz="1000"/>
              <a:t>- </a:t>
            </a:r>
            <a:r>
              <a:rPr lang="ko-KR" altLang="en-US" sz="1000"/>
              <a:t>각 상품의 수량을 선택하여 간이 계산을 할 수 있어야 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</a:t>
            </a:r>
            <a:r>
              <a:rPr lang="ko-KR" altLang="en-US" sz="1000"/>
              <a:t>상품 정보는 카드 컴포넌트를 사용하여 리스트 형태로 표시하며 페이징 처리를 한다</a:t>
            </a:r>
            <a:r>
              <a:rPr lang="en-US" altLang="ko-KR" sz="1000"/>
              <a:t>.</a:t>
            </a:r>
            <a:endParaRPr lang="en-US" altLang="ko-KR" sz="1000" dirty="0"/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* 가게 통계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예약한 </a:t>
            </a:r>
            <a:r>
              <a:rPr lang="en-US" altLang="ko-KR" sz="1000"/>
              <a:t>TOP 5 </a:t>
            </a:r>
            <a:r>
              <a:rPr lang="ko-KR" altLang="en-US" sz="1000"/>
              <a:t>상품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- 1</a:t>
            </a:r>
            <a:r>
              <a:rPr lang="ko-KR" altLang="en-US" sz="1000"/>
              <a:t>인당 평균 소요 금액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시간별 평균 예약 수</a:t>
            </a:r>
            <a:r>
              <a:rPr lang="en-US" altLang="ko-KR" sz="1000"/>
              <a:t>(2</a:t>
            </a:r>
            <a:r>
              <a:rPr lang="ko-KR" altLang="en-US" sz="1000"/>
              <a:t>시간 단위</a:t>
            </a:r>
            <a:r>
              <a:rPr lang="en-US" altLang="ko-KR" sz="1000"/>
              <a:t>)</a:t>
            </a:r>
          </a:p>
          <a:p>
            <a:endParaRPr lang="en-US" altLang="ko-KR" sz="1000"/>
          </a:p>
          <a:p>
            <a:r>
              <a:rPr lang="en-US" altLang="ko-KR" sz="1000"/>
              <a:t>* </a:t>
            </a:r>
            <a:r>
              <a:rPr lang="ko-KR" altLang="en-US" sz="1000"/>
              <a:t>리뷰 리스트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리뷰 쓰기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리뷰 정보를 표시한다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	- </a:t>
            </a:r>
            <a:r>
              <a:rPr lang="ko-KR" altLang="en-US" sz="1000"/>
              <a:t>닉네임</a:t>
            </a:r>
            <a:r>
              <a:rPr lang="en-US" altLang="ko-KR" sz="1000"/>
              <a:t>, </a:t>
            </a:r>
            <a:r>
              <a:rPr lang="ko-KR" altLang="en-US" sz="1000"/>
              <a:t>작성일</a:t>
            </a:r>
            <a:r>
              <a:rPr lang="en-US" altLang="ko-KR" sz="1000"/>
              <a:t>(</a:t>
            </a:r>
            <a:r>
              <a:rPr lang="ko-KR" altLang="en-US" sz="1000"/>
              <a:t>년</a:t>
            </a:r>
            <a:r>
              <a:rPr lang="en-US" altLang="ko-KR" sz="1000"/>
              <a:t>/</a:t>
            </a:r>
            <a:r>
              <a:rPr lang="ko-KR" altLang="en-US" sz="1000"/>
              <a:t>월</a:t>
            </a:r>
            <a:r>
              <a:rPr lang="en-US" altLang="ko-KR" sz="1000"/>
              <a:t>/</a:t>
            </a:r>
            <a:r>
              <a:rPr lang="ko-KR" altLang="en-US" sz="1000"/>
              <a:t>일 시</a:t>
            </a:r>
            <a:r>
              <a:rPr lang="en-US" altLang="ko-KR" sz="1000"/>
              <a:t>:</a:t>
            </a:r>
            <a:r>
              <a:rPr lang="ko-KR" altLang="en-US" sz="1000"/>
              <a:t>분</a:t>
            </a:r>
            <a:r>
              <a:rPr lang="en-US" altLang="ko-KR" sz="1000"/>
              <a:t>), </a:t>
            </a:r>
            <a:r>
              <a:rPr lang="ko-KR" altLang="en-US" sz="1000"/>
              <a:t>리뷰 내용</a:t>
            </a:r>
            <a:r>
              <a:rPr lang="en-US" altLang="ko-KR" sz="1000"/>
              <a:t>, </a:t>
            </a:r>
            <a:r>
              <a:rPr lang="ko-KR" altLang="en-US" sz="1000"/>
              <a:t>평점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리뷰 정보는 페이징 처리한다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[</a:t>
            </a:r>
            <a:r>
              <a:rPr lang="ko-KR" altLang="en-US" sz="1000"/>
              <a:t>수정</a:t>
            </a:r>
            <a:r>
              <a:rPr lang="en-US" altLang="ko-KR" sz="1000"/>
              <a:t>]</a:t>
            </a:r>
          </a:p>
          <a:p>
            <a:r>
              <a:rPr lang="en-US" altLang="ko-KR" sz="1000"/>
              <a:t>	※ </a:t>
            </a:r>
            <a:r>
              <a:rPr lang="ko-KR" altLang="en-US" sz="1000"/>
              <a:t>다음과 같은 항목에 따라 해당 버튼의 표시 여부를 결정된다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</a:t>
            </a:r>
            <a:r>
              <a:rPr lang="ko-KR" altLang="en-US" sz="1000"/>
              <a:t>해당 사용자 리뷰가 자신이 작성한 리뷰이면 해당 버튼이 표시된다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※ </a:t>
            </a:r>
            <a:r>
              <a:rPr lang="ko-KR" altLang="en-US" sz="1000"/>
              <a:t>수정 버튼을 누르면 해당 리뷰를 수정할 수 있는 화면으로 이동한다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* </a:t>
            </a:r>
            <a:r>
              <a:rPr lang="ko-KR" altLang="en-US" sz="1000"/>
              <a:t>예약하기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</a:t>
            </a:r>
            <a:r>
              <a:rPr lang="ko-KR" altLang="en-US" sz="1000"/>
              <a:t>로그인을 해야 해당 기능을 사용할 수 있다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	- step1 : </a:t>
            </a:r>
            <a:r>
              <a:rPr lang="ko-KR" altLang="en-US" sz="1000"/>
              <a:t>메뉴판</a:t>
            </a:r>
            <a:r>
              <a:rPr lang="en-US" altLang="ko-KR" sz="1000"/>
              <a:t>(</a:t>
            </a:r>
            <a:r>
              <a:rPr lang="ko-KR" altLang="en-US" sz="1000"/>
              <a:t>선택한 항목은 체크되어 있음</a:t>
            </a:r>
            <a:r>
              <a:rPr lang="en-US" altLang="ko-KR" sz="1000"/>
              <a:t>), </a:t>
            </a:r>
            <a:r>
              <a:rPr lang="ko-KR" altLang="en-US" sz="1000"/>
              <a:t>간이 계산 결과</a:t>
            </a:r>
          </a:p>
          <a:p>
            <a:r>
              <a:rPr lang="ko-KR" altLang="en-US" sz="1000"/>
              <a:t>	</a:t>
            </a:r>
            <a:r>
              <a:rPr lang="en-US" altLang="ko-KR" sz="1000"/>
              <a:t>- step2 : </a:t>
            </a:r>
            <a:r>
              <a:rPr lang="ko-KR" altLang="en-US" sz="1000"/>
              <a:t>예약 날짜</a:t>
            </a:r>
            <a:r>
              <a:rPr lang="en-US" altLang="ko-KR" sz="1000"/>
              <a:t>, </a:t>
            </a:r>
            <a:r>
              <a:rPr lang="ko-KR" altLang="en-US" sz="1000"/>
              <a:t>예약 시간</a:t>
            </a:r>
            <a:r>
              <a:rPr lang="en-US" altLang="ko-KR" sz="1000"/>
              <a:t>, </a:t>
            </a:r>
            <a:r>
              <a:rPr lang="ko-KR" altLang="en-US" sz="1000"/>
              <a:t>인원수</a:t>
            </a:r>
            <a:r>
              <a:rPr lang="en-US" altLang="ko-KR" sz="1000"/>
              <a:t>, </a:t>
            </a:r>
            <a:r>
              <a:rPr lang="ko-KR" altLang="en-US" sz="1000"/>
              <a:t>전달사항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성별</a:t>
            </a:r>
          </a:p>
        </p:txBody>
      </p:sp>
      <p:sp>
        <p:nvSpPr>
          <p:cNvPr id="7" name="TextBox 6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933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* 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정보 수정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 정보를 수정합니다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사용자 정보 중 </a:t>
            </a:r>
            <a:r>
              <a:rPr lang="ko-KR" altLang="en-US" sz="1000" dirty="0" err="1"/>
              <a:t>이메일은</a:t>
            </a:r>
            <a:r>
              <a:rPr lang="ko-KR" altLang="en-US" sz="1000" dirty="0"/>
              <a:t> 수정할 수 없으며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성별</a:t>
            </a:r>
          </a:p>
          <a:p>
            <a:r>
              <a:rPr lang="ko-KR" altLang="en-US" sz="1000" dirty="0"/>
              <a:t>	  	</a:t>
            </a:r>
            <a:r>
              <a:rPr lang="en-US" altLang="ko-KR" sz="1000" dirty="0"/>
              <a:t>※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성별은 필수 항목입니다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탈퇴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해당 사용자에 관련된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 err="1"/>
              <a:t>리뷰수</a:t>
            </a:r>
            <a:r>
              <a:rPr lang="en-US" altLang="ko-KR" sz="1000" dirty="0"/>
              <a:t>, </a:t>
            </a:r>
            <a:r>
              <a:rPr lang="ko-KR" altLang="en-US" sz="1000" dirty="0"/>
              <a:t>예약 이력 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즐겨찾기</a:t>
            </a:r>
            <a:r>
              <a:rPr lang="ko-KR" altLang="en-US" sz="1000" dirty="0"/>
              <a:t> 등등</a:t>
            </a:r>
            <a:r>
              <a:rPr lang="en-US" altLang="ko-KR" sz="1000" dirty="0" smtClean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예약 현황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예약한 정보를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	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</a:t>
            </a:r>
            <a:r>
              <a:rPr lang="ko-KR" altLang="en-US" sz="1000" dirty="0"/>
              <a:t>예약날짜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수정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변경된 예약 정보로 갱신합니다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en-US" altLang="ko-KR" sz="1000" dirty="0"/>
              <a:t>[</a:t>
            </a:r>
            <a:r>
              <a:rPr lang="ko-KR" altLang="en-US" sz="1000" dirty="0"/>
              <a:t>취소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해당 예약을 취소합니다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예약 이력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과거에 예약된 예약 정보를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표시할 정보는 다음과 같습니다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 </a:t>
            </a:r>
            <a:r>
              <a:rPr lang="en-US" altLang="ko-KR" sz="1000" dirty="0" smtClean="0"/>
              <a:t>     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841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* 로그인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비밀번호를 입력하여 </a:t>
            </a:r>
            <a:r>
              <a:rPr lang="ko-KR" altLang="en-US" sz="1000" dirty="0" err="1"/>
              <a:t>로그인을</a:t>
            </a:r>
            <a:r>
              <a:rPr lang="ko-KR" altLang="en-US" sz="1000" dirty="0"/>
              <a:t> 시도한다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정보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 정보를 저장합니다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</a:t>
            </a:r>
          </a:p>
          <a:p>
            <a:endParaRPr lang="ko-KR" altLang="en-US" sz="1000" dirty="0"/>
          </a:p>
          <a:p>
            <a:r>
              <a:rPr lang="ko-KR" altLang="en-US" sz="1000" dirty="0"/>
              <a:t>* 가게관리 </a:t>
            </a:r>
            <a:r>
              <a:rPr lang="en-US" altLang="ko-KR" sz="1000" dirty="0"/>
              <a:t>- </a:t>
            </a:r>
            <a:r>
              <a:rPr lang="ko-KR" altLang="en-US" sz="1000" dirty="0"/>
              <a:t>가게 정보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가게 정보를 입력하여 가게 정보를 저장합니다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가게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가게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 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가게 </a:t>
            </a:r>
            <a:r>
              <a:rPr lang="ko-KR" altLang="en-US" sz="1000" dirty="0" smtClean="0"/>
              <a:t>소개</a:t>
            </a:r>
            <a:r>
              <a:rPr lang="en-US" altLang="ko-KR" sz="1000" dirty="0" smtClean="0"/>
              <a:t>,</a:t>
            </a:r>
            <a:endParaRPr lang="ko-KR" altLang="en-US" sz="1000" dirty="0"/>
          </a:p>
          <a:p>
            <a:r>
              <a:rPr lang="ko-KR" altLang="en-US" sz="1000" dirty="0"/>
              <a:t>		</a:t>
            </a:r>
            <a:r>
              <a:rPr lang="ko-KR" altLang="en-US" sz="1000" dirty="0" smtClean="0"/>
              <a:t>영업 </a:t>
            </a:r>
            <a:r>
              <a:rPr lang="ko-KR" altLang="en-US" sz="1000" dirty="0"/>
              <a:t>시간</a:t>
            </a:r>
            <a:r>
              <a:rPr lang="en-US" altLang="ko-KR" sz="1000" dirty="0"/>
              <a:t>(</a:t>
            </a:r>
            <a:r>
              <a:rPr lang="ko-KR" altLang="en-US" sz="1000" dirty="0"/>
              <a:t>평일</a:t>
            </a:r>
            <a:r>
              <a:rPr lang="en-US" altLang="ko-KR" sz="1000" dirty="0"/>
              <a:t>, </a:t>
            </a:r>
            <a:r>
              <a:rPr lang="ko-KR" altLang="en-US" sz="1000" dirty="0"/>
              <a:t>주말 </a:t>
            </a:r>
            <a:r>
              <a:rPr lang="en-US" altLang="ko-KR" sz="1000" dirty="0"/>
              <a:t>- open, </a:t>
            </a:r>
            <a:r>
              <a:rPr lang="en-US" altLang="ko-KR" sz="1000" dirty="0" smtClean="0"/>
              <a:t>break</a:t>
            </a:r>
            <a:r>
              <a:rPr lang="en-US" altLang="ko-KR" sz="1000" dirty="0"/>
              <a:t>, close), </a:t>
            </a:r>
            <a:r>
              <a:rPr lang="ko-KR" altLang="en-US" sz="1000" dirty="0"/>
              <a:t>테이블 수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 smtClean="0"/>
              <a:t>마지막 </a:t>
            </a:r>
            <a:r>
              <a:rPr lang="ko-KR" altLang="en-US" sz="1000" dirty="0"/>
              <a:t>주문시간</a:t>
            </a:r>
            <a:r>
              <a:rPr lang="en-US" altLang="ko-KR" sz="1000" dirty="0"/>
              <a:t>(</a:t>
            </a:r>
            <a:r>
              <a:rPr lang="ko-KR" altLang="en-US" sz="1000" dirty="0"/>
              <a:t>평일</a:t>
            </a:r>
            <a:r>
              <a:rPr lang="en-US" altLang="ko-KR" sz="1000" dirty="0"/>
              <a:t>, </a:t>
            </a:r>
            <a:r>
              <a:rPr lang="ko-KR" altLang="en-US" sz="1000" dirty="0"/>
              <a:t>주말 </a:t>
            </a:r>
            <a:r>
              <a:rPr lang="en-US" altLang="ko-KR" sz="1000" dirty="0"/>
              <a:t>- last order)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상품 관리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상품 정보를 입력하여 상품 정보를 등록</a:t>
            </a:r>
            <a:r>
              <a:rPr lang="en-US" altLang="ko-KR" sz="1000" dirty="0"/>
              <a:t>/</a:t>
            </a:r>
            <a:r>
              <a:rPr lang="ko-KR" altLang="en-US" sz="1000" dirty="0"/>
              <a:t>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상품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상품 이미지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상품 </a:t>
            </a:r>
            <a:r>
              <a:rPr lang="ko-KR" altLang="en-US" sz="1000" dirty="0"/>
              <a:t>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상품 가격</a:t>
            </a:r>
            <a:r>
              <a:rPr lang="en-US" altLang="ko-KR" sz="1000" dirty="0"/>
              <a:t>, </a:t>
            </a:r>
            <a:r>
              <a:rPr lang="ko-KR" altLang="en-US" sz="1000" dirty="0"/>
              <a:t>상품 </a:t>
            </a:r>
            <a:r>
              <a:rPr lang="ko-KR" altLang="en-US" sz="1000" dirty="0" smtClean="0"/>
              <a:t>소개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/>
              <a:t>* 사용자 리뷰 관리</a:t>
            </a:r>
          </a:p>
          <a:p>
            <a:r>
              <a:rPr lang="ko-KR" altLang="en-US" sz="1000" dirty="0"/>
              <a:t>		</a:t>
            </a:r>
            <a:r>
              <a:rPr lang="en-US" altLang="ko-KR" sz="1000" dirty="0"/>
              <a:t>- </a:t>
            </a:r>
            <a:r>
              <a:rPr lang="ko-KR" altLang="en-US" sz="1000" dirty="0"/>
              <a:t>사장님 </a:t>
            </a:r>
            <a:r>
              <a:rPr lang="ko-KR" altLang="en-US" sz="1000" dirty="0" err="1"/>
              <a:t>댓글</a:t>
            </a:r>
            <a:endParaRPr lang="ko-KR" altLang="en-US" sz="1000" dirty="0"/>
          </a:p>
          <a:p>
            <a:r>
              <a:rPr lang="ko-KR" altLang="en-US" sz="1000" dirty="0"/>
              <a:t>			</a:t>
            </a:r>
            <a:r>
              <a:rPr lang="en-US" altLang="ko-KR" sz="1000" dirty="0"/>
              <a:t>- </a:t>
            </a:r>
            <a:r>
              <a:rPr lang="ko-KR" altLang="en-US" sz="1000" dirty="0"/>
              <a:t>작성자</a:t>
            </a:r>
            <a:r>
              <a:rPr lang="en-US" altLang="ko-KR" sz="1000" dirty="0"/>
              <a:t>, </a:t>
            </a:r>
            <a:r>
              <a:rPr lang="ko-KR" altLang="en-US" sz="1000" dirty="0"/>
              <a:t>작성일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), </a:t>
            </a:r>
            <a:r>
              <a:rPr lang="ko-KR" altLang="en-US" sz="1000" dirty="0"/>
              <a:t>내용</a:t>
            </a:r>
          </a:p>
          <a:p>
            <a:r>
              <a:rPr lang="ko-KR" altLang="en-US" sz="1000" dirty="0"/>
              <a:t>		</a:t>
            </a:r>
            <a:r>
              <a:rPr lang="en-US" altLang="ko-KR" sz="1000" dirty="0"/>
              <a:t>※ </a:t>
            </a:r>
            <a:r>
              <a:rPr lang="ko-KR" altLang="en-US" sz="1000" dirty="0"/>
              <a:t>사용자 리뷰에 사장님 </a:t>
            </a:r>
            <a:r>
              <a:rPr lang="ko-KR" altLang="en-US" sz="1000" dirty="0" err="1"/>
              <a:t>댓글이</a:t>
            </a:r>
            <a:r>
              <a:rPr lang="ko-KR" altLang="en-US" sz="1000" dirty="0"/>
              <a:t> 없는 경우 표시하지 않는다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[</a:t>
            </a:r>
            <a:r>
              <a:rPr lang="ko-KR" altLang="en-US" sz="1000" dirty="0"/>
              <a:t>사장님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]</a:t>
            </a:r>
          </a:p>
          <a:p>
            <a:r>
              <a:rPr lang="en-US" altLang="ko-KR" sz="1000" dirty="0"/>
              <a:t>			- </a:t>
            </a:r>
            <a:r>
              <a:rPr lang="ko-KR" altLang="en-US" sz="1000" dirty="0"/>
              <a:t>내용</a:t>
            </a:r>
            <a:r>
              <a:rPr lang="en-US" altLang="ko-KR" sz="1000" dirty="0"/>
              <a:t>, </a:t>
            </a:r>
            <a:r>
              <a:rPr lang="ko-KR" altLang="en-US" sz="1000" dirty="0"/>
              <a:t>등록</a:t>
            </a:r>
            <a:r>
              <a:rPr lang="en-US" altLang="ko-KR" sz="1000" dirty="0"/>
              <a:t>/</a:t>
            </a:r>
            <a:r>
              <a:rPr lang="ko-KR" altLang="en-US" sz="1000" dirty="0"/>
              <a:t>수정 버튼</a:t>
            </a:r>
          </a:p>
          <a:p>
            <a:r>
              <a:rPr lang="ko-KR" altLang="en-US" sz="1000" dirty="0"/>
              <a:t>		</a:t>
            </a:r>
            <a:r>
              <a:rPr lang="en-US" altLang="ko-KR" sz="1000" dirty="0"/>
              <a:t>※ </a:t>
            </a:r>
            <a:r>
              <a:rPr lang="ko-KR" altLang="en-US" sz="1000" dirty="0"/>
              <a:t>다음과 같은 항목에 따라 해당 버튼의 표시 여부를 결정된다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		  	- </a:t>
            </a:r>
            <a:r>
              <a:rPr lang="ko-KR" altLang="en-US" sz="1000" dirty="0" smtClean="0"/>
              <a:t>관리자 화면에서 해당 버튼이 표시된다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			- </a:t>
            </a:r>
            <a:r>
              <a:rPr lang="ko-KR" altLang="en-US" sz="1000" dirty="0"/>
              <a:t>사장님 </a:t>
            </a:r>
            <a:r>
              <a:rPr lang="ko-KR" altLang="en-US" sz="1000" dirty="0" err="1"/>
              <a:t>댓글이</a:t>
            </a:r>
            <a:r>
              <a:rPr lang="ko-KR" altLang="en-US" sz="1000" dirty="0"/>
              <a:t> 달려 있는 경우는 표시되지 않는다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리뷰 리스트는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처리한다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* 예약 현황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 날짜를 년</a:t>
            </a:r>
            <a:r>
              <a:rPr lang="en-US" altLang="ko-KR" sz="1000" dirty="0"/>
              <a:t>, </a:t>
            </a:r>
            <a:r>
              <a:rPr lang="ko-KR" altLang="en-US" sz="1000" dirty="0"/>
              <a:t>월을 선택하여 조회한다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조회 결과는 달력 형태로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각 일에는 예약 시간</a:t>
            </a:r>
            <a:r>
              <a:rPr lang="en-US" altLang="ko-KR" sz="1000" dirty="0"/>
              <a:t>, </a:t>
            </a:r>
            <a:r>
              <a:rPr lang="ko-KR" altLang="en-US" sz="1000" dirty="0"/>
              <a:t>아이디를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 </a:t>
            </a:r>
            <a:r>
              <a:rPr lang="en-US" altLang="ko-KR" sz="1000" dirty="0" smtClean="0"/>
              <a:t>         - </a:t>
            </a:r>
            <a:r>
              <a:rPr lang="ko-KR" altLang="en-US" sz="1000" dirty="0"/>
              <a:t>아이디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전화번호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이메일</a:t>
            </a:r>
            <a:r>
              <a:rPr lang="ko-KR" altLang="en-US" sz="1000" dirty="0"/>
              <a:t> </a:t>
            </a:r>
            <a:r>
              <a:rPr lang="en-US" altLang="ko-KR" sz="1000" dirty="0"/>
              <a:t>, </a:t>
            </a:r>
            <a:r>
              <a:rPr lang="ko-KR" altLang="en-US" sz="1000" dirty="0"/>
              <a:t>예약날짜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</a:t>
            </a:r>
            <a:r>
              <a:rPr lang="en-US" altLang="ko-KR" sz="1000" dirty="0" smtClean="0"/>
              <a:t>- </a:t>
            </a:r>
            <a:r>
              <a:rPr lang="ko-KR" altLang="en-US" sz="1000" dirty="0"/>
              <a:t>예약 수정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수정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변경된 예약 정보로 갱신합니다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취소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취소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해당 예약을 취소합니다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예약 이력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 날짜를 년</a:t>
            </a:r>
            <a:r>
              <a:rPr lang="en-US" altLang="ko-KR" sz="1000" dirty="0"/>
              <a:t>, </a:t>
            </a:r>
            <a:r>
              <a:rPr lang="ko-KR" altLang="en-US" sz="1000" dirty="0"/>
              <a:t>월을 선택하여 조회한다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조회 결과는 달력 형태로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각 일에는 예약 시간</a:t>
            </a:r>
            <a:r>
              <a:rPr lang="en-US" altLang="ko-KR" sz="1000" dirty="0"/>
              <a:t>, </a:t>
            </a:r>
            <a:r>
              <a:rPr lang="ko-KR" altLang="en-US" sz="1000" dirty="0"/>
              <a:t>아이디를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- </a:t>
            </a:r>
            <a:r>
              <a:rPr lang="ko-KR" altLang="en-US" sz="1000" dirty="0"/>
              <a:t>아이디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전화번호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이메일</a:t>
            </a:r>
            <a:r>
              <a:rPr lang="ko-KR" altLang="en-US" sz="1000" dirty="0"/>
              <a:t> </a:t>
            </a:r>
            <a:r>
              <a:rPr lang="en-US" altLang="ko-KR" sz="1000" dirty="0"/>
              <a:t>, </a:t>
            </a:r>
            <a:r>
              <a:rPr lang="ko-KR" altLang="en-US" sz="1000" dirty="0"/>
              <a:t>예약날짜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endParaRPr lang="ko-KR" altLang="en-US" sz="1000" dirty="0"/>
          </a:p>
          <a:p>
            <a:r>
              <a:rPr lang="ko-KR" altLang="en-US" sz="1000" dirty="0" smtClean="0"/>
              <a:t>* </a:t>
            </a:r>
            <a:r>
              <a:rPr lang="ko-KR" altLang="en-US" sz="1000" dirty="0"/>
              <a:t>가계 통계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smtClean="0"/>
              <a:t>리뷰 수</a:t>
            </a:r>
            <a:r>
              <a:rPr lang="en-US" altLang="ko-KR" sz="1000" dirty="0"/>
              <a:t>, </a:t>
            </a:r>
            <a:r>
              <a:rPr lang="ko-KR" altLang="en-US" sz="1000" dirty="0"/>
              <a:t>리뷰 남</a:t>
            </a:r>
            <a:r>
              <a:rPr lang="en-US" altLang="ko-KR" sz="1000" dirty="0"/>
              <a:t>/</a:t>
            </a:r>
            <a:r>
              <a:rPr lang="ko-KR" altLang="en-US" sz="1000" dirty="0"/>
              <a:t>녀 통계</a:t>
            </a:r>
            <a:r>
              <a:rPr lang="en-US" altLang="ko-KR" sz="1000" dirty="0"/>
              <a:t>, </a:t>
            </a:r>
            <a:r>
              <a:rPr lang="ko-KR" altLang="en-US" sz="1000" dirty="0"/>
              <a:t>조회수</a:t>
            </a:r>
            <a:r>
              <a:rPr lang="en-US" altLang="ko-KR" sz="1000" dirty="0"/>
              <a:t>, </a:t>
            </a:r>
            <a:r>
              <a:rPr lang="ko-KR" altLang="en-US" sz="1000" dirty="0"/>
              <a:t>월별 매출액</a:t>
            </a:r>
            <a:r>
              <a:rPr lang="en-US" altLang="ko-KR" sz="1000" dirty="0"/>
              <a:t>, </a:t>
            </a:r>
            <a:r>
              <a:rPr lang="ko-KR" altLang="en-US" sz="1000" dirty="0"/>
              <a:t>예약 연령대</a:t>
            </a:r>
            <a:r>
              <a:rPr lang="en-US" altLang="ko-KR" sz="1000" dirty="0"/>
              <a:t>, </a:t>
            </a:r>
            <a:r>
              <a:rPr lang="ko-KR" altLang="en-US" sz="1000" dirty="0"/>
              <a:t>예약한 </a:t>
            </a:r>
            <a:r>
              <a:rPr lang="en-US" altLang="ko-KR" sz="1000" dirty="0"/>
              <a:t>TOP 5 </a:t>
            </a:r>
            <a:r>
              <a:rPr lang="ko-KR" altLang="en-US" sz="1000" dirty="0"/>
              <a:t>상품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	  1</a:t>
            </a:r>
            <a:r>
              <a:rPr lang="ko-KR" altLang="en-US" sz="1000" dirty="0"/>
              <a:t>인당 평균 소요 금액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시간 별 </a:t>
            </a:r>
            <a:r>
              <a:rPr lang="ko-KR" altLang="en-US" sz="1000" dirty="0"/>
              <a:t>평균 예약 수</a:t>
            </a:r>
            <a:r>
              <a:rPr lang="en-US" altLang="ko-KR" sz="1000" dirty="0"/>
              <a:t>(2</a:t>
            </a:r>
            <a:r>
              <a:rPr lang="ko-KR" altLang="en-US" sz="1000" dirty="0"/>
              <a:t>시간 단위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49" y="1566017"/>
            <a:ext cx="5867102" cy="386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84999"/>
            <a:ext cx="6096000" cy="261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8821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 descr="C:\Users\JHY\Desktop\Ste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88214"/>
            <a:ext cx="7953375" cy="47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5181600"/>
            <a:ext cx="7696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참여할 사용자들에게 그룹아이디와 비밀번호를 알려준다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일정 조정을 위해 각 사용자들은 자신의 약속 가능한 날짜를 달력에 표시하여 공유한다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공통된 일정을 사용하여 예약 가능한 시간대를 보여준다</a:t>
            </a:r>
            <a:endParaRPr lang="en-US" altLang="ko-KR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4495800" cy="352258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600200" y="2057400"/>
            <a:ext cx="2514600" cy="152400"/>
          </a:xfrm>
          <a:prstGeom prst="rect">
            <a:avLst/>
          </a:prstGeom>
          <a:solidFill>
            <a:srgbClr val="FFFF00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sz="1000" dirty="0" smtClean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김성</a:t>
            </a:r>
            <a:r>
              <a:rPr lang="ko-KR" altLang="en-US" sz="1000" dirty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52500" y="2247900"/>
            <a:ext cx="2514600" cy="152400"/>
          </a:xfrm>
          <a:prstGeom prst="rect">
            <a:avLst/>
          </a:prstGeom>
          <a:solidFill>
            <a:srgbClr val="92D050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sz="1000" dirty="0" err="1" smtClean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김지</a:t>
            </a:r>
            <a:r>
              <a:rPr lang="ko-KR" altLang="en-US" sz="1000" dirty="0" err="1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엽</a:t>
            </a:r>
            <a:endParaRPr lang="ko-KR" altLang="en-US" sz="1000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146300"/>
            <a:ext cx="2514600" cy="152400"/>
          </a:xfrm>
          <a:prstGeom prst="rect">
            <a:avLst/>
          </a:prstGeom>
          <a:solidFill>
            <a:srgbClr val="00B0F0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sz="1000" dirty="0" smtClean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정한</a:t>
            </a:r>
            <a:r>
              <a:rPr lang="ko-KR" altLang="en-US" sz="1000" dirty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57500" y="2298700"/>
            <a:ext cx="1143000" cy="152400"/>
          </a:xfrm>
          <a:prstGeom prst="rect">
            <a:avLst/>
          </a:prstGeom>
          <a:solidFill>
            <a:srgbClr val="FF0000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-KR" altLang="en-US" sz="1000" dirty="0" smtClean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임형</a:t>
            </a:r>
            <a:r>
              <a:rPr lang="ko-KR" altLang="en-US" sz="1000" dirty="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58617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1816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가게의 메뉴와 수량을 선택하고 서로 공유한다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결정되면 대표자가 결제를 진행한다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7" name="Picture 2" descr="C:\Users\JHY\Desktop\Ste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88214"/>
            <a:ext cx="7953376" cy="47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Y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2036" r="3493" b="1743"/>
          <a:stretch/>
        </p:blipFill>
        <p:spPr bwMode="auto">
          <a:xfrm>
            <a:off x="321279" y="471575"/>
            <a:ext cx="8505100" cy="59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7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6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83</Words>
  <Application>Microsoft Office PowerPoint</Application>
  <PresentationFormat>화면 슬라이드 쇼(4:3)</PresentationFormat>
  <Paragraphs>145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59</cp:revision>
  <dcterms:created xsi:type="dcterms:W3CDTF">2016-06-09T14:25:00Z</dcterms:created>
  <dcterms:modified xsi:type="dcterms:W3CDTF">2016-06-15T04:53:00Z</dcterms:modified>
</cp:coreProperties>
</file>